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75E752-E872-412D-ABAC-4F055AB2AB07}" type="datetimeFigureOut">
              <a:rPr lang="nl-NL" smtClean="0"/>
              <a:t>15-4-2017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776254-A5FD-4A40-9C4C-771DC8C66F3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Djamilia van ‘t Land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Blogger</a:t>
            </a:r>
          </a:p>
          <a:p>
            <a:r>
              <a:rPr lang="nl-NL" dirty="0" smtClean="0"/>
              <a:t>Meer informatie vóór 15 april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634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Baby Djamilia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verjaardag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Naar school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Cavia’s!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Help! Mijn ouders gaan scheiden!</a:t>
            </a:r>
            <a:endParaRPr lang="nl-NL" dirty="0"/>
          </a:p>
        </p:txBody>
      </p:sp>
      <p:pic>
        <p:nvPicPr>
          <p:cNvPr id="1026" name="Picture 2" descr="Afbeeldingsresultaat voor lif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348880"/>
            <a:ext cx="4476866" cy="279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52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Baby Djamilia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Ik ben geboren op 14 augustus 2006</a:t>
            </a:r>
          </a:p>
          <a:p>
            <a:r>
              <a:rPr lang="nl-NL" dirty="0" smtClean="0"/>
              <a:t>Ik huilde niet vaak</a:t>
            </a:r>
          </a:p>
          <a:p>
            <a:r>
              <a:rPr lang="nl-NL" dirty="0" smtClean="0"/>
              <a:t>Ze dachten dat het een jongetje zou worden</a:t>
            </a:r>
          </a:p>
          <a:p>
            <a:endParaRPr lang="nl-NL" dirty="0"/>
          </a:p>
        </p:txBody>
      </p:sp>
      <p:pic>
        <p:nvPicPr>
          <p:cNvPr id="2050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40968"/>
            <a:ext cx="5099560" cy="3399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027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verjaardag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Met mijn 1</a:t>
            </a:r>
            <a:r>
              <a:rPr lang="nl-NL" baseline="30000" dirty="0" smtClean="0"/>
              <a:t>e</a:t>
            </a:r>
            <a:r>
              <a:rPr lang="nl-NL" dirty="0" smtClean="0"/>
              <a:t> verjaardag zijn we naar een pannenkoekenrestaurant geweest</a:t>
            </a:r>
          </a:p>
          <a:p>
            <a:r>
              <a:rPr lang="nl-NL" dirty="0" smtClean="0"/>
              <a:t>Mijn 1</a:t>
            </a:r>
            <a:r>
              <a:rPr lang="nl-NL" baseline="30000" dirty="0" smtClean="0"/>
              <a:t>e</a:t>
            </a:r>
            <a:r>
              <a:rPr lang="nl-NL" dirty="0" smtClean="0"/>
              <a:t> verjaardag was natuurlijk op 14 augustus 2007</a:t>
            </a:r>
            <a:endParaRPr lang="nl-NL" dirty="0"/>
          </a:p>
        </p:txBody>
      </p:sp>
      <p:pic>
        <p:nvPicPr>
          <p:cNvPr id="3074" name="Picture 2" descr="Afbeeldingsresultaat voor 1e verjaard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68960"/>
            <a:ext cx="2511345" cy="353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316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Naar school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Eerst ging ik naar de peuterspeelzaal</a:t>
            </a:r>
          </a:p>
          <a:p>
            <a:r>
              <a:rPr lang="nl-NL" dirty="0" smtClean="0"/>
              <a:t>Mijn eerste juf heette juf Annelies, en ze was mijn favoriete juf</a:t>
            </a:r>
          </a:p>
          <a:p>
            <a:r>
              <a:rPr lang="nl-NL" dirty="0" smtClean="0"/>
              <a:t>Ik was in groep 1 heel creatief (nu nog steeds hoor!)</a:t>
            </a:r>
            <a:endParaRPr lang="nl-NL" dirty="0"/>
          </a:p>
        </p:txBody>
      </p:sp>
      <p:pic>
        <p:nvPicPr>
          <p:cNvPr id="4098" name="Picture 2" descr="Afbeeldingsresultaat voor voor het eerst naar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293096"/>
            <a:ext cx="18859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412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Cavia’s!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Op mijn 7</a:t>
            </a:r>
            <a:r>
              <a:rPr lang="nl-NL" baseline="30000" dirty="0" smtClean="0"/>
              <a:t>e</a:t>
            </a:r>
            <a:r>
              <a:rPr lang="nl-NL" dirty="0" smtClean="0"/>
              <a:t> verjaardag heb ik mijn 2 cavia’s Tom en Pleum gekregen</a:t>
            </a:r>
          </a:p>
          <a:p>
            <a:r>
              <a:rPr lang="nl-NL" dirty="0" smtClean="0"/>
              <a:t>Mijn vriendje Nathan was ook mee</a:t>
            </a:r>
          </a:p>
          <a:p>
            <a:r>
              <a:rPr lang="nl-NL" dirty="0" smtClean="0"/>
              <a:t>Tom en Pleum zijn nog steeds het beste verjaardagscadeau!</a:t>
            </a:r>
            <a:endParaRPr lang="nl-NL" dirty="0"/>
          </a:p>
        </p:txBody>
      </p:sp>
      <p:pic>
        <p:nvPicPr>
          <p:cNvPr id="5122" name="Picture 2" descr="Afbeeldingsresultaat voor borstelhaar cav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65104"/>
            <a:ext cx="3095624" cy="189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Afbeeldingsresultaat voor glad haar cav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861048"/>
            <a:ext cx="32766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97620" y="6456402"/>
            <a:ext cx="81908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Psst.. Dit zijn niet de mijne hoor! Mijn cavia’s zijn wel borstelhaar en gladhaar 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632800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Help! Mijn ouders gaan scheiden!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Mijn moeder had een nieuwe vriend, Michiel</a:t>
            </a:r>
          </a:p>
          <a:p>
            <a:r>
              <a:rPr lang="nl-NL" dirty="0" smtClean="0"/>
              <a:t>Mijn ouders wonen niet meer in hetzelfde huis.</a:t>
            </a:r>
          </a:p>
          <a:p>
            <a:r>
              <a:rPr lang="nl-NL" dirty="0" smtClean="0"/>
              <a:t>3 april 2017 heeft mijn moeder de sleutel van het nieuwe huis gekregen</a:t>
            </a:r>
            <a:endParaRPr lang="nl-NL" dirty="0"/>
          </a:p>
        </p:txBody>
      </p:sp>
      <p:pic>
        <p:nvPicPr>
          <p:cNvPr id="6146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645024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887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Dit was het!</a:t>
            </a:r>
            <a:endParaRPr lang="nl-NL" dirty="0"/>
          </a:p>
        </p:txBody>
      </p:sp>
      <p:pic>
        <p:nvPicPr>
          <p:cNvPr id="7" name="Tijdelijke aanduiding voor afbeelding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0" r="16250"/>
          <a:stretch>
            <a:fillRect/>
          </a:stretch>
        </p:blipFill>
        <p:spPr>
          <a:xfrm>
            <a:off x="0" y="0"/>
            <a:ext cx="6228184" cy="6920204"/>
          </a:xfrm>
        </p:spPr>
      </p:pic>
    </p:spTree>
    <p:extLst>
      <p:ext uri="{BB962C8B-B14F-4D97-AF65-F5344CB8AC3E}">
        <p14:creationId xmlns:p14="http://schemas.microsoft.com/office/powerpoint/2010/main" val="820698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angepast 4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B17ED8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192</Words>
  <Application>Microsoft Office PowerPoint</Application>
  <PresentationFormat>Diavoorstelling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Oriel</vt:lpstr>
      <vt:lpstr>Djamilia van ‘t Land</vt:lpstr>
      <vt:lpstr>Inhoud</vt:lpstr>
      <vt:lpstr>Baby Djamilia</vt:lpstr>
      <vt:lpstr>1e verjaardag</vt:lpstr>
      <vt:lpstr>Naar school</vt:lpstr>
      <vt:lpstr>Cavia’s!</vt:lpstr>
      <vt:lpstr>Help! Mijn ouders gaan scheiden!</vt:lpstr>
      <vt:lpstr>Dit was het!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Djamilia van ‘t Land</dc:title>
  <dc:creator>Gebruiker</dc:creator>
  <cp:lastModifiedBy>Gebruiker</cp:lastModifiedBy>
  <cp:revision>3</cp:revision>
  <dcterms:created xsi:type="dcterms:W3CDTF">2017-04-15T09:32:22Z</dcterms:created>
  <dcterms:modified xsi:type="dcterms:W3CDTF">2017-04-15T09:58:53Z</dcterms:modified>
</cp:coreProperties>
</file>